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7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2" r:id="rId15"/>
    <p:sldId id="271" r:id="rId16"/>
    <p:sldId id="273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593" autoAdjust="0"/>
    <p:restoredTop sz="94660"/>
  </p:normalViewPr>
  <p:slideViewPr>
    <p:cSldViewPr>
      <p:cViewPr varScale="1">
        <p:scale>
          <a:sx n="67" d="100"/>
          <a:sy n="67" d="100"/>
        </p:scale>
        <p:origin x="-39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D70FC-BCD7-4E73-AF79-BA9E676CED9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A0C52-ECAF-4FC3-B166-369831A248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99564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A0C52-ECAF-4FC3-B166-369831A2489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88897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5.xml"/><Relationship Id="rId5" Type="http://schemas.openxmlformats.org/officeDocument/2006/relationships/slide" Target="slide8.xml"/><Relationship Id="rId10" Type="http://schemas.openxmlformats.org/officeDocument/2006/relationships/slide" Target="slide14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11" Type="http://schemas.openxmlformats.org/officeDocument/2006/relationships/slide" Target="slide6.xml"/><Relationship Id="rId5" Type="http://schemas.openxmlformats.org/officeDocument/2006/relationships/slide" Target="slide5.xml"/><Relationship Id="rId10" Type="http://schemas.openxmlformats.org/officeDocument/2006/relationships/slide" Target="slide17.xml"/><Relationship Id="rId4" Type="http://schemas.openxmlformats.org/officeDocument/2006/relationships/slide" Target="slide13.xml"/><Relationship Id="rId9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S&#7847;u%20&#273;au%20qu&#234;%20ngo&#7841;i.mp3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&#272;&#7845;t%20vi&#7879;t%20ti&#7871;ng%20v&#7885;ng%20ng&#224;n%20&#273;&#7901;i.mp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S&#7889;ng%20nh&#432;%20nh&#7919;ng%20&#273;&#243;a%20hoa.mp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../nhac/nhac%20thi/&#193;nh%20m&#7855;t%20c&#7911;a%20cha.mp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%20CHAY.pptx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Ngh&#297;%20v&#7873;%20cha.mp3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YoYo1.mp3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B&#234;n%20anh%20&#273;&#234;m%20nay.mp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DANCE-%20nh&#7843;y.mp3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nhac/nhac%20thi/Buc-Tuong-Mat-Den_Nylon-Guitar.mp3" TargetMode="External"/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../nhac/nhac%20thi/Me%20thien%20nhien.mp3" TargetMode="External"/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../nhac/nhac%20thi/Mashup%20Ch&#7881;%20anh%20hi&#7875;u%20em....mp3" TargetMode="External"/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nhac/nhac%20thi/Wanna%20be%20a%20star.mp3" TargetMode="External"/><Relationship Id="rId2" Type="http://schemas.openxmlformats.org/officeDocument/2006/relationships/hyperlink" Target="FILE%20CHAY.pptx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FILE%20CHAY.pptx" TargetMode="External"/><Relationship Id="rId2" Type="http://schemas.openxmlformats.org/officeDocument/2006/relationships/hyperlink" Target="../nhac/nhac%20thi/H&#236;nh%20b&#243;ng%20qu&#234;%20nh&#224;-%20s&#225;o.mp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228600"/>
          <a:ext cx="9144001" cy="37084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721894"/>
                <a:gridCol w="3288631"/>
                <a:gridCol w="3609473"/>
                <a:gridCol w="152400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TT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HỌ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 TÊN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TIẾT MỤC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LỚP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50" name="Group 49"/>
          <p:cNvGrpSpPr/>
          <p:nvPr/>
        </p:nvGrpSpPr>
        <p:grpSpPr>
          <a:xfrm>
            <a:off x="1367548" y="3886200"/>
            <a:ext cx="7467600" cy="445532"/>
            <a:chOff x="1676400" y="685800"/>
            <a:chExt cx="7467600" cy="445532"/>
          </a:xfrm>
        </p:grpSpPr>
        <p:sp>
          <p:nvSpPr>
            <p:cNvPr id="18" name="Rectangle 17">
              <a:hlinkClick r:id="rId2" action="ppaction://hlinksldjump"/>
            </p:cNvPr>
            <p:cNvSpPr/>
            <p:nvPr/>
          </p:nvSpPr>
          <p:spPr>
            <a:xfrm>
              <a:off x="1676400" y="685800"/>
              <a:ext cx="15616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Võ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Thành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Tài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27" name="Rectangle 26">
              <a:hlinkClick r:id="rId2" action="ppaction://hlinksldjump"/>
            </p:cNvPr>
            <p:cNvSpPr/>
            <p:nvPr/>
          </p:nvSpPr>
          <p:spPr>
            <a:xfrm>
              <a:off x="4893141" y="762000"/>
              <a:ext cx="18886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Sầu đâu quê ngoại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7817996" y="762000"/>
              <a:ext cx="13260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15CĐ-MTT1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330094" y="4335683"/>
            <a:ext cx="7543800" cy="369332"/>
            <a:chOff x="1600200" y="1600200"/>
            <a:chExt cx="7543800" cy="369332"/>
          </a:xfrm>
        </p:grpSpPr>
        <p:sp>
          <p:nvSpPr>
            <p:cNvPr id="20" name="Rectangle 19">
              <a:hlinkClick r:id="rId3" action="ppaction://hlinksldjump"/>
            </p:cNvPr>
            <p:cNvSpPr/>
            <p:nvPr/>
          </p:nvSpPr>
          <p:spPr>
            <a:xfrm>
              <a:off x="1600200" y="1600200"/>
              <a:ext cx="18806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Lại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Đinh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Quốc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Anh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29" name="Rectangle 28">
              <a:hlinkClick r:id="rId3" action="ppaction://hlinksldjump"/>
            </p:cNvPr>
            <p:cNvSpPr/>
            <p:nvPr/>
          </p:nvSpPr>
          <p:spPr>
            <a:xfrm>
              <a:off x="4648200" y="1600200"/>
              <a:ext cx="24801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Sống như những đóa hoa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817996" y="1600200"/>
              <a:ext cx="13260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15CĐ-MTT1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347610" y="746748"/>
            <a:ext cx="7417310" cy="369332"/>
            <a:chOff x="1524000" y="2057400"/>
            <a:chExt cx="7417310" cy="369332"/>
          </a:xfrm>
        </p:grpSpPr>
        <p:sp>
          <p:nvSpPr>
            <p:cNvPr id="21" name="Rectangle 20">
              <a:hlinkClick r:id="rId4" action="ppaction://hlinksldjump"/>
            </p:cNvPr>
            <p:cNvSpPr/>
            <p:nvPr/>
          </p:nvSpPr>
          <p:spPr>
            <a:xfrm>
              <a:off x="1524000" y="2057400"/>
              <a:ext cx="21178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Đinh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Trần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Minh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Tâm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0" name="Rectangle 29">
              <a:hlinkClick r:id="rId4" action="ppaction://hlinksldjump"/>
            </p:cNvPr>
            <p:cNvSpPr/>
            <p:nvPr/>
          </p:nvSpPr>
          <p:spPr>
            <a:xfrm>
              <a:off x="4953000" y="2057400"/>
              <a:ext cx="17267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Ánh mắt của cha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7772400" y="2057400"/>
              <a:ext cx="11689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14CĐ-TP2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576210" y="1203948"/>
            <a:ext cx="7188710" cy="369332"/>
            <a:chOff x="1752600" y="2514600"/>
            <a:chExt cx="7188710" cy="369332"/>
          </a:xfrm>
        </p:grpSpPr>
        <p:sp>
          <p:nvSpPr>
            <p:cNvPr id="22" name="Rectangle 21">
              <a:hlinkClick r:id="rId5" action="ppaction://hlinksldjump"/>
            </p:cNvPr>
            <p:cNvSpPr/>
            <p:nvPr/>
          </p:nvSpPr>
          <p:spPr>
            <a:xfrm>
              <a:off x="1752600" y="2514600"/>
              <a:ext cx="17299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Nguyễn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Duy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Tiến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1" name="Rectangle 30">
              <a:hlinkClick r:id="rId5" action="ppaction://hlinksldjump"/>
            </p:cNvPr>
            <p:cNvSpPr/>
            <p:nvPr/>
          </p:nvSpPr>
          <p:spPr>
            <a:xfrm>
              <a:off x="5105400" y="2514600"/>
              <a:ext cx="12314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Nghĩ về cha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7772400" y="2514600"/>
              <a:ext cx="11689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14CĐ-TP2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347610" y="1661148"/>
            <a:ext cx="7620000" cy="369332"/>
            <a:chOff x="1524000" y="2971800"/>
            <a:chExt cx="7620000" cy="369332"/>
          </a:xfrm>
        </p:grpSpPr>
        <p:sp>
          <p:nvSpPr>
            <p:cNvPr id="23" name="Rectangle 22">
              <a:hlinkClick r:id="rId6" action="ppaction://hlinksldjump"/>
            </p:cNvPr>
            <p:cNvSpPr/>
            <p:nvPr/>
          </p:nvSpPr>
          <p:spPr>
            <a:xfrm>
              <a:off x="1524000" y="2971800"/>
              <a:ext cx="21130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Nguyễn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Song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Nguyễn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2" name="Rectangle 31">
              <a:hlinkClick r:id="rId6" action="ppaction://hlinksldjump"/>
            </p:cNvPr>
            <p:cNvSpPr/>
            <p:nvPr/>
          </p:nvSpPr>
          <p:spPr>
            <a:xfrm>
              <a:off x="4800600" y="2971800"/>
              <a:ext cx="17379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YOYO nghệ thuật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7699374" y="2971800"/>
              <a:ext cx="14446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15TCN-QTM1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1576210" y="2118348"/>
            <a:ext cx="7213614" cy="369332"/>
            <a:chOff x="1752600" y="3429000"/>
            <a:chExt cx="7213614" cy="369332"/>
          </a:xfrm>
        </p:grpSpPr>
        <p:sp>
          <p:nvSpPr>
            <p:cNvPr id="24" name="Rectangle 23">
              <a:hlinkClick r:id="rId7" action="ppaction://hlinksldjump"/>
            </p:cNvPr>
            <p:cNvSpPr/>
            <p:nvPr/>
          </p:nvSpPr>
          <p:spPr>
            <a:xfrm>
              <a:off x="1752600" y="3429000"/>
              <a:ext cx="14478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Huỳnh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Hồ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Hải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3" name="Rectangle 32">
              <a:hlinkClick r:id="rId7" action="ppaction://hlinksldjump"/>
            </p:cNvPr>
            <p:cNvSpPr/>
            <p:nvPr/>
          </p:nvSpPr>
          <p:spPr>
            <a:xfrm>
              <a:off x="4876800" y="3429000"/>
              <a:ext cx="17860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Bên anh đêm nay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7848600" y="3429000"/>
              <a:ext cx="11176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15CĐ-TW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347610" y="2575548"/>
            <a:ext cx="7472556" cy="369332"/>
            <a:chOff x="1524000" y="3886200"/>
            <a:chExt cx="7472556" cy="369332"/>
          </a:xfrm>
        </p:grpSpPr>
        <p:sp>
          <p:nvSpPr>
            <p:cNvPr id="25" name="Rectangle 24">
              <a:hlinkClick r:id="rId8" action="ppaction://hlinksldjump"/>
            </p:cNvPr>
            <p:cNvSpPr/>
            <p:nvPr/>
          </p:nvSpPr>
          <p:spPr>
            <a:xfrm>
              <a:off x="1524000" y="3886200"/>
              <a:ext cx="19335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Chạc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Thanh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Phụng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4" name="Rectangle 33">
              <a:hlinkClick r:id="rId8" action="ppaction://hlinksldjump"/>
            </p:cNvPr>
            <p:cNvSpPr/>
            <p:nvPr/>
          </p:nvSpPr>
          <p:spPr>
            <a:xfrm>
              <a:off x="5105400" y="3886200"/>
              <a:ext cx="12763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Dance cover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7696200" y="3886200"/>
              <a:ext cx="13003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15TCN-MTT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33188" y="685800"/>
            <a:ext cx="495624" cy="4438710"/>
            <a:chOff x="133188" y="685800"/>
            <a:chExt cx="495624" cy="4438710"/>
          </a:xfrm>
        </p:grpSpPr>
        <p:sp>
          <p:nvSpPr>
            <p:cNvPr id="61" name="Rectangle 60"/>
            <p:cNvSpPr/>
            <p:nvPr/>
          </p:nvSpPr>
          <p:spPr>
            <a:xfrm>
              <a:off x="133188" y="6858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01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133188" y="112389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02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133188" y="16002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03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52400" y="203829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04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52400" y="25146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05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152400" y="29718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06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152400" y="34290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07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52400" y="38862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08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52400" y="43434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09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152400" y="47244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10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812916" y="3048137"/>
            <a:ext cx="6845842" cy="369332"/>
            <a:chOff x="2113905" y="2057400"/>
            <a:chExt cx="6845842" cy="369332"/>
          </a:xfrm>
        </p:grpSpPr>
        <p:sp>
          <p:nvSpPr>
            <p:cNvPr id="73" name="Rectangle 72">
              <a:hlinkClick r:id="rId9" action="ppaction://hlinksldjump"/>
            </p:cNvPr>
            <p:cNvSpPr/>
            <p:nvPr/>
          </p:nvSpPr>
          <p:spPr>
            <a:xfrm>
              <a:off x="2113905" y="2057400"/>
              <a:ext cx="9380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Thế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Anh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74" name="Rectangle 73">
              <a:hlinkClick r:id="rId4" action="ppaction://hlinksldjump"/>
            </p:cNvPr>
            <p:cNvSpPr/>
            <p:nvPr/>
          </p:nvSpPr>
          <p:spPr>
            <a:xfrm>
              <a:off x="5052388" y="2057400"/>
              <a:ext cx="152798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Mẹ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thiên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nhiên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7753968" y="2057400"/>
              <a:ext cx="12057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14CĐ-TM1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1207907" y="3444526"/>
            <a:ext cx="7485293" cy="369332"/>
            <a:chOff x="1583368" y="1600200"/>
            <a:chExt cx="7485293" cy="369332"/>
          </a:xfrm>
        </p:grpSpPr>
        <p:sp>
          <p:nvSpPr>
            <p:cNvPr id="77" name="Rectangle 76">
              <a:hlinkClick r:id="rId10" action="ppaction://hlinksldjump"/>
            </p:cNvPr>
            <p:cNvSpPr/>
            <p:nvPr/>
          </p:nvSpPr>
          <p:spPr>
            <a:xfrm>
              <a:off x="1583368" y="1600200"/>
              <a:ext cx="191430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Nguyễn Văn Thạch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78" name="Rectangle 77">
              <a:hlinkClick r:id="rId3" action="ppaction://hlinksldjump"/>
            </p:cNvPr>
            <p:cNvSpPr/>
            <p:nvPr/>
          </p:nvSpPr>
          <p:spPr>
            <a:xfrm>
              <a:off x="5032925" y="1600200"/>
              <a:ext cx="17107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Mashup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tình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yêu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7893339" y="1600200"/>
              <a:ext cx="11753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13CĐ-CK4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1474563" y="4705015"/>
            <a:ext cx="7238518" cy="445532"/>
            <a:chOff x="1752600" y="1143000"/>
            <a:chExt cx="7238518" cy="445532"/>
          </a:xfrm>
        </p:grpSpPr>
        <p:sp>
          <p:nvSpPr>
            <p:cNvPr id="89" name="Rectangle 88">
              <a:hlinkClick r:id="rId11" action="ppaction://hlinksldjump"/>
            </p:cNvPr>
            <p:cNvSpPr/>
            <p:nvPr/>
          </p:nvSpPr>
          <p:spPr>
            <a:xfrm>
              <a:off x="1752600" y="1143000"/>
              <a:ext cx="161133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Võ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Đinh</a:t>
              </a:r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sz="2000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Đằng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90" name="Rectangle 89">
              <a:hlinkClick r:id="rId11" action="ppaction://hlinksldjump"/>
            </p:cNvPr>
            <p:cNvSpPr/>
            <p:nvPr/>
          </p:nvSpPr>
          <p:spPr>
            <a:xfrm>
              <a:off x="4419600" y="1219200"/>
              <a:ext cx="28023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Đất Việt tiếng vọng ngàn đời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7924800" y="1219200"/>
              <a:ext cx="10663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14CĐ-Đ2</a:t>
              </a: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228600"/>
          <a:ext cx="9144001" cy="37084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721894"/>
                <a:gridCol w="3288631"/>
                <a:gridCol w="3609473"/>
                <a:gridCol w="152400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TT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HỌ</a:t>
                      </a:r>
                      <a:r>
                        <a:rPr lang="en-US" baseline="0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 TÊN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TIẾT MỤC</a:t>
                      </a:r>
                      <a:endParaRPr lang="en-US" dirty="0">
                        <a:solidFill>
                          <a:srgbClr val="FF0000"/>
                        </a:solidFill>
                        <a:latin typeface="UTM Flamenco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0000"/>
                          </a:solidFill>
                          <a:latin typeface="UTM Flamenco" pitchFamily="18" charset="0"/>
                        </a:rPr>
                        <a:t>LỚP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1852601" y="2469178"/>
            <a:ext cx="7085287" cy="445532"/>
            <a:chOff x="1980169" y="685800"/>
            <a:chExt cx="7085287" cy="445532"/>
          </a:xfrm>
        </p:grpSpPr>
        <p:sp>
          <p:nvSpPr>
            <p:cNvPr id="9" name="Rectangle 8">
              <a:hlinkClick r:id="rId2" action="ppaction://hlinksldjump"/>
            </p:cNvPr>
            <p:cNvSpPr/>
            <p:nvPr/>
          </p:nvSpPr>
          <p:spPr>
            <a:xfrm>
              <a:off x="1980169" y="685800"/>
              <a:ext cx="95410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Thế</a:t>
              </a:r>
              <a:r>
                <a:rPr lang="en-US" sz="2000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sz="2000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Tín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10" name="Rectangle 9">
              <a:hlinkClick r:id="rId3" action="ppaction://hlinksldjump"/>
            </p:cNvPr>
            <p:cNvSpPr/>
            <p:nvPr/>
          </p:nvSpPr>
          <p:spPr>
            <a:xfrm>
              <a:off x="5269046" y="762000"/>
              <a:ext cx="11368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VÕ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THUẬT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896546" y="762000"/>
              <a:ext cx="11689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15CĐ-TP3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516613" y="731847"/>
            <a:ext cx="7423668" cy="445532"/>
            <a:chOff x="1618749" y="1143000"/>
            <a:chExt cx="7423668" cy="445532"/>
          </a:xfrm>
        </p:grpSpPr>
        <p:sp>
          <p:nvSpPr>
            <p:cNvPr id="13" name="Rectangle 12">
              <a:hlinkClick r:id="rId4" action="ppaction://hlinksldjump"/>
            </p:cNvPr>
            <p:cNvSpPr/>
            <p:nvPr/>
          </p:nvSpPr>
          <p:spPr>
            <a:xfrm>
              <a:off x="1618749" y="1143000"/>
              <a:ext cx="187904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vi-VN" sz="2000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Trần Đăng Khoa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14" name="Rectangle 13">
              <a:hlinkClick r:id="rId5" action="ppaction://hlinksldjump"/>
            </p:cNvPr>
            <p:cNvSpPr/>
            <p:nvPr/>
          </p:nvSpPr>
          <p:spPr>
            <a:xfrm>
              <a:off x="5360563" y="1219200"/>
              <a:ext cx="9204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Mắt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đen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73507" y="1219200"/>
              <a:ext cx="11689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14CĐ-TP2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529483" y="1230868"/>
            <a:ext cx="7357027" cy="369332"/>
            <a:chOff x="1532989" y="2514600"/>
            <a:chExt cx="7357027" cy="369332"/>
          </a:xfrm>
        </p:grpSpPr>
        <p:sp>
          <p:nvSpPr>
            <p:cNvPr id="30" name="Rectangle 29">
              <a:hlinkClick r:id="rId6" action="ppaction://hlinksldjump"/>
            </p:cNvPr>
            <p:cNvSpPr/>
            <p:nvPr/>
          </p:nvSpPr>
          <p:spPr>
            <a:xfrm>
              <a:off x="1532989" y="2514600"/>
              <a:ext cx="21691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Khắc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Nhân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-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Tân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Tiến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1" name="Rectangle 30">
              <a:hlinkClick r:id="rId7" action="ppaction://hlinksldjump"/>
            </p:cNvPr>
            <p:cNvSpPr/>
            <p:nvPr/>
          </p:nvSpPr>
          <p:spPr>
            <a:xfrm>
              <a:off x="5236847" y="2514600"/>
              <a:ext cx="9685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Mashup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823698" y="2514600"/>
              <a:ext cx="10663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14CĐ-Đ2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614404" y="3041073"/>
            <a:ext cx="6879413" cy="369332"/>
            <a:chOff x="1693918" y="2971800"/>
            <a:chExt cx="6879413" cy="369332"/>
          </a:xfrm>
        </p:grpSpPr>
        <p:sp>
          <p:nvSpPr>
            <p:cNvPr id="34" name="Rectangle 33">
              <a:hlinkClick r:id="rId6" action="ppaction://hlinksldjump"/>
            </p:cNvPr>
            <p:cNvSpPr/>
            <p:nvPr/>
          </p:nvSpPr>
          <p:spPr>
            <a:xfrm>
              <a:off x="1693918" y="2971800"/>
              <a:ext cx="17732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Vũ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Đạt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-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Vạn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Bảo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5" name="Rectangle 34">
              <a:hlinkClick r:id="rId8" action="ppaction://hlinksldjump"/>
            </p:cNvPr>
            <p:cNvSpPr/>
            <p:nvPr/>
          </p:nvSpPr>
          <p:spPr>
            <a:xfrm>
              <a:off x="5517943" y="2971800"/>
              <a:ext cx="3032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a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270043" y="2971800"/>
              <a:ext cx="3032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a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33188" y="685800"/>
            <a:ext cx="495624" cy="2686110"/>
            <a:chOff x="133188" y="685800"/>
            <a:chExt cx="495624" cy="2686110"/>
          </a:xfrm>
        </p:grpSpPr>
        <p:sp>
          <p:nvSpPr>
            <p:cNvPr id="54" name="Rectangle 53"/>
            <p:cNvSpPr/>
            <p:nvPr/>
          </p:nvSpPr>
          <p:spPr>
            <a:xfrm>
              <a:off x="133188" y="6858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11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33188" y="112389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12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133188" y="16002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13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152400" y="203829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152400" y="25146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15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152400" y="2971800"/>
              <a:ext cx="4764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16</a:t>
              </a:r>
              <a:endParaRPr lang="en-US" sz="2000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614404" y="1630978"/>
            <a:ext cx="7237873" cy="402434"/>
            <a:chOff x="1639003" y="2529989"/>
            <a:chExt cx="7237873" cy="402434"/>
          </a:xfrm>
        </p:grpSpPr>
        <p:sp>
          <p:nvSpPr>
            <p:cNvPr id="38" name="Rectangle 37">
              <a:hlinkClick r:id="rId9" action="ppaction://hlinksldjump"/>
            </p:cNvPr>
            <p:cNvSpPr/>
            <p:nvPr/>
          </p:nvSpPr>
          <p:spPr>
            <a:xfrm>
              <a:off x="1639003" y="2529989"/>
              <a:ext cx="15680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Đàm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Việt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Tuấn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4997629" y="2563091"/>
              <a:ext cx="3879247" cy="369332"/>
              <a:chOff x="4953000" y="4800600"/>
              <a:chExt cx="3879247" cy="369332"/>
            </a:xfrm>
          </p:grpSpPr>
          <p:sp>
            <p:nvSpPr>
              <p:cNvPr id="44" name="Rectangle 43">
                <a:hlinkClick r:id="" action="ppaction://noaction"/>
              </p:cNvPr>
              <p:cNvSpPr/>
              <p:nvPr/>
            </p:nvSpPr>
            <p:spPr>
              <a:xfrm>
                <a:off x="4953000" y="4800600"/>
                <a:ext cx="192873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dirty="0" err="1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Hình</a:t>
                </a:r>
                <a:r>
                  <a:rPr lang="en-US" dirty="0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bóng</a:t>
                </a:r>
                <a:r>
                  <a:rPr lang="en-US" dirty="0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quê</a:t>
                </a:r>
                <a:r>
                  <a:rPr lang="en-US" dirty="0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nhà</a:t>
                </a:r>
                <a:endPara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endParaRPr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7765929" y="4800600"/>
                <a:ext cx="10663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chemeClr val="tx2">
                        <a:lumMod val="75000"/>
                      </a:schemeClr>
                    </a:solidFill>
                    <a:latin typeface="UTM Flamenco" pitchFamily="18" charset="0"/>
                  </a:rPr>
                  <a:t>14CĐ-Đ2</a:t>
                </a:r>
              </a:p>
            </p:txBody>
          </p:sp>
        </p:grpSp>
      </p:grpSp>
      <p:grpSp>
        <p:nvGrpSpPr>
          <p:cNvPr id="63" name="Group 62"/>
          <p:cNvGrpSpPr/>
          <p:nvPr/>
        </p:nvGrpSpPr>
        <p:grpSpPr>
          <a:xfrm>
            <a:off x="1440814" y="2063675"/>
            <a:ext cx="7703186" cy="422196"/>
            <a:chOff x="1380703" y="2069068"/>
            <a:chExt cx="7703186" cy="422196"/>
          </a:xfrm>
        </p:grpSpPr>
        <p:sp>
          <p:nvSpPr>
            <p:cNvPr id="64" name="Rectangle 63">
              <a:hlinkClick r:id="rId10" action="ppaction://hlinksldjump"/>
            </p:cNvPr>
            <p:cNvSpPr/>
            <p:nvPr/>
          </p:nvSpPr>
          <p:spPr>
            <a:xfrm>
              <a:off x="1380703" y="2069068"/>
              <a:ext cx="23551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Hoàng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Thông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-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Thế</a:t>
              </a:r>
              <a:r>
                <a:rPr lang="en-US" dirty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</a:t>
              </a:r>
              <a:r>
                <a:rPr lang="en-US" dirty="0" err="1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Anh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5" name="Rectangle 64">
              <a:hlinkClick r:id="rId11" action="ppaction://hlinksldjump"/>
            </p:cNvPr>
            <p:cNvSpPr/>
            <p:nvPr/>
          </p:nvSpPr>
          <p:spPr>
            <a:xfrm>
              <a:off x="5004289" y="2121932"/>
              <a:ext cx="17940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Wanna</a:t>
              </a: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 be a start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UTM Flamenco" pitchFamily="18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878110" y="2121932"/>
              <a:ext cx="12057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UTM Flamenco" pitchFamily="18" charset="0"/>
                </a:rPr>
                <a:t>14CĐ-TM1</a:t>
              </a: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75318" y="5562600"/>
            <a:ext cx="8664181" cy="1295400"/>
            <a:chOff x="762000" y="152400"/>
            <a:chExt cx="8664181" cy="1295400"/>
          </a:xfrm>
        </p:grpSpPr>
        <p:sp>
          <p:nvSpPr>
            <p:cNvPr id="7" name="Rectangle 6"/>
            <p:cNvSpPr/>
            <p:nvPr/>
          </p:nvSpPr>
          <p:spPr>
            <a:xfrm>
              <a:off x="914400" y="152400"/>
              <a:ext cx="2281394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 smtClean="0">
                  <a:ln w="1905"/>
                  <a:solidFill>
                    <a:schemeClr val="tx2">
                      <a:lumMod val="75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KẾT QUẢ HỘI THI</a:t>
              </a:r>
              <a:endParaRPr lang="en-US" sz="2400" b="1" cap="none" spc="0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762000" y="457200"/>
              <a:ext cx="7773282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4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Cabaret" pitchFamily="18" charset="0"/>
                </a:rPr>
                <a:t>TÌM </a:t>
              </a:r>
              <a:r>
                <a:rPr lang="en-US" sz="4000" b="1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Cabaret" pitchFamily="18" charset="0"/>
                </a:rPr>
                <a:t>KiẾM</a:t>
              </a:r>
              <a:r>
                <a:rPr lang="en-US" sz="4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Cabaret" pitchFamily="18" charset="0"/>
                </a:rPr>
                <a:t> TÀI NĂNG LÝ TỰ TRỌNG</a:t>
              </a:r>
              <a:endParaRPr lang="en-US" sz="4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487282" y="986135"/>
              <a:ext cx="3938899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cap="none" spc="0" dirty="0" err="1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Lần</a:t>
              </a:r>
              <a:r>
                <a:rPr lang="en-US" sz="2400" b="1" cap="none" spc="0" dirty="0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 II – </a:t>
              </a:r>
              <a:r>
                <a:rPr lang="en-US" sz="2400" b="1" cap="none" spc="0" dirty="0" err="1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Năm</a:t>
              </a:r>
              <a:r>
                <a:rPr lang="en-US" sz="2400" b="1" cap="none" spc="0" dirty="0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 </a:t>
              </a:r>
              <a:r>
                <a:rPr lang="en-US" sz="2400" b="1" cap="none" spc="0" dirty="0" err="1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học</a:t>
              </a:r>
              <a:r>
                <a:rPr lang="en-US" sz="2400" b="1" cap="none" spc="0" dirty="0" smtClean="0">
                  <a:ln w="1905"/>
                  <a:solidFill>
                    <a:srgbClr val="FFFF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UTM Flamenco" pitchFamily="18" charset="0"/>
                </a:rPr>
                <a:t> 2015 - 2016</a:t>
              </a:r>
              <a:endParaRPr lang="en-US" sz="2400" b="1" cap="none" spc="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UTM Flamenco" pitchFamily="18" charset="0"/>
              </a:endParaRPr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0" y="0"/>
          <a:ext cx="9144001" cy="5562604"/>
        </p:xfrm>
        <a:graphic>
          <a:graphicData uri="http://schemas.openxmlformats.org/drawingml/2006/table">
            <a:tbl>
              <a:tblPr/>
              <a:tblGrid>
                <a:gridCol w="976228"/>
                <a:gridCol w="3172739"/>
                <a:gridCol w="802677"/>
                <a:gridCol w="737595"/>
                <a:gridCol w="1041310"/>
                <a:gridCol w="1118051"/>
                <a:gridCol w="1295401"/>
              </a:tblGrid>
              <a:tr h="6544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BẢNG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TÊN THÍ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SINH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GK2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GK1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TỔNG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TRUNG BÌNH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HẠNG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327212"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NGUYỄN VĂN THẠCH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NHẤT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TRẦN ĐĂNG KHOA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NHÌ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VÕ ĐINH ĐẰNG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BA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LẠI ĐINH QUỐC ANH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ĐINH TRẦN MINH TÂM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NGUYỄN DUY TIẾN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TRẦN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THẾ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ANH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HUỲNH HỒ HẢI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VÕ THÀNH TÀI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E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THẾ ANH-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HOÀNG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THÔNG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NHẤT 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KHẮC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NHÂN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-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TẤN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TIỂN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NHÌ 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PHAN THẾ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TÍN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NHẤT 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NGUYỄN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SONG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NGUYỄN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NHÌ 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ĐÀM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VIỆT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TUẤN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NHÌ 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CHẠC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THANH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PHỤNG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33.5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16.75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KK 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679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84208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VÕ THÀNH TÀI          </a:t>
            </a:r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15CĐ-MTT1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endParaRPr lang="en-US" sz="2400" b="1" cap="none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56525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SẦU ĐÂU QUÊ NGOẠI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51149147"/>
              </p:ext>
            </p:extLst>
          </p:nvPr>
        </p:nvGraphicFramePr>
        <p:xfrm>
          <a:off x="1476772" y="198120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10,5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14,5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25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47147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VÕ ĐINH ĐẰNG</a:t>
            </a:r>
            <a:endParaRPr lang="en-US" sz="2400" b="1" cap="none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67008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Đất Việt tiếng vọng ngàn đời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97906269"/>
              </p:ext>
            </p:extLst>
          </p:nvPr>
        </p:nvGraphicFramePr>
        <p:xfrm>
          <a:off x="1371600" y="189482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17,5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34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5138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14CĐ-Đ2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endParaRPr lang="en-US" sz="3200" dirty="0"/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63625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53832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Lại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Đinh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Quốc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Anh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61991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Sống như những đóa hoa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24311487"/>
              </p:ext>
            </p:extLst>
          </p:nvPr>
        </p:nvGraphicFramePr>
        <p:xfrm>
          <a:off x="1295400" y="205740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12,5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30,5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932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15CĐ-MTT1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endParaRPr lang="en-US" sz="3200" dirty="0"/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59137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Đinh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Trần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Minh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Tâm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50321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latin typeface="UTM Flamenco" pitchFamily="18" charset="0"/>
              </a:rPr>
              <a:t>Ánh mắt của cha</a:t>
            </a:r>
            <a:endParaRPr lang="en-US" sz="2800" dirty="0" smtClean="0">
              <a:solidFill>
                <a:srgbClr val="FF0000"/>
              </a:solidFill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09205384"/>
              </p:ext>
            </p:extLst>
          </p:nvPr>
        </p:nvGraphicFramePr>
        <p:xfrm>
          <a:off x="1259389" y="189482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11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29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3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6500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14CĐ-TP2</a:t>
            </a:r>
            <a:r>
              <a:rPr lang="en-US" sz="24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4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50545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Nguyễn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Duy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Tiến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42595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Nghĩ về cha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2435103"/>
              </p:ext>
            </p:extLst>
          </p:nvPr>
        </p:nvGraphicFramePr>
        <p:xfrm>
          <a:off x="1224925" y="189482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14,5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14,5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29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581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14CĐ-TP2</a:t>
            </a:r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589937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Nguyễn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Song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Nguyễn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50497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YOYO nghệ thuật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42210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biểu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diễn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dụng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cụ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27295030"/>
              </p:ext>
            </p:extLst>
          </p:nvPr>
        </p:nvGraphicFramePr>
        <p:xfrm>
          <a:off x="1143000" y="1905422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17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30748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15TCN-QTM1</a:t>
            </a:r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44214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Huỳnh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Hồ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Hải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51203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Bên anh đêm nay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5795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91019416"/>
              </p:ext>
            </p:extLst>
          </p:nvPr>
        </p:nvGraphicFramePr>
        <p:xfrm>
          <a:off x="1152332" y="1933131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14,5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12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26,5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491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15CĐ-TW</a:t>
            </a:r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228600"/>
            <a:ext cx="55018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Chạc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Thanh</a:t>
            </a:r>
            <a:r>
              <a:rPr 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Phụng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298" y="924580"/>
            <a:ext cx="43284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Dance cover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1371600"/>
            <a:ext cx="23294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nhảy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65652485"/>
              </p:ext>
            </p:extLst>
          </p:nvPr>
        </p:nvGraphicFramePr>
        <p:xfrm>
          <a:off x="1219200" y="1919276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17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33,5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8905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15TCN-MTT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endParaRPr lang="en-US" sz="3200" dirty="0"/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81689"/>
            <a:ext cx="31902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Thế</a:t>
            </a: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Tín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9654" y="924580"/>
            <a:ext cx="41120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VÕ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THUẬT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71600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19025324"/>
              </p:ext>
            </p:extLst>
          </p:nvPr>
        </p:nvGraphicFramePr>
        <p:xfrm>
          <a:off x="1224925" y="1894820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19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19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163697" y="304800"/>
            <a:ext cx="2581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15CĐ-TP3</a:t>
            </a:r>
          </a:p>
        </p:txBody>
      </p:sp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77665" y="1371600"/>
            <a:ext cx="17219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BIỂU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DIỄN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748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560" y="181689"/>
            <a:ext cx="50914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Trần Đăng Khoa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27969" y="924580"/>
            <a:ext cx="37753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Mắt đen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56119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12283957"/>
              </p:ext>
            </p:extLst>
          </p:nvPr>
        </p:nvGraphicFramePr>
        <p:xfrm>
          <a:off x="1127969" y="1879339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163697" y="304800"/>
            <a:ext cx="2581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14CĐ-TP2</a:t>
            </a:r>
          </a:p>
        </p:txBody>
      </p:sp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11755" y="1371600"/>
            <a:ext cx="10518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4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4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3" name="Rectangle 12">
            <a:hlinkClick r:id="rId3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748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1396" y="183269"/>
            <a:ext cx="55643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vi-VN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Nguyễn Văn Thạch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011" y="924580"/>
            <a:ext cx="50113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Mashup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yêu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71600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45364208"/>
              </p:ext>
            </p:extLst>
          </p:nvPr>
        </p:nvGraphicFramePr>
        <p:xfrm>
          <a:off x="1091232" y="1919276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163697" y="304800"/>
            <a:ext cx="25907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13CĐ-CK1</a:t>
            </a:r>
            <a:endParaRPr 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5417" y="1371600"/>
            <a:ext cx="984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ghita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748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6536460"/>
              </p:ext>
            </p:extLst>
          </p:nvPr>
        </p:nvGraphicFramePr>
        <p:xfrm>
          <a:off x="1258588" y="1933131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13,5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28,5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3" name="Rectangle 12">
            <a:hlinkClick r:id="rId3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1" y="243244"/>
            <a:ext cx="33345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Thế</a:t>
            </a: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Anh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7257" y="913610"/>
            <a:ext cx="47259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Mẹ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thiên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nhiên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63697" y="304800"/>
            <a:ext cx="2648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14CĐ-TM1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054568" y="1371600"/>
            <a:ext cx="11913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Đơn</a:t>
            </a:r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9748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25819" y="216694"/>
            <a:ext cx="62215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Khắc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Nhân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– </a:t>
            </a:r>
            <a:r>
              <a:rPr lang="en-US" sz="40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Tấn</a:t>
            </a: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Tiển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25565" y="924580"/>
            <a:ext cx="37802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Mashup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71600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84136986"/>
              </p:ext>
            </p:extLst>
          </p:nvPr>
        </p:nvGraphicFramePr>
        <p:xfrm>
          <a:off x="1132752" y="1933131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16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16,5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32,5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163697" y="304800"/>
            <a:ext cx="23968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14CĐ-Đ2</a:t>
            </a:r>
          </a:p>
        </p:txBody>
      </p:sp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69888" y="1371600"/>
            <a:ext cx="13356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Song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3" name="Rectangle 12">
            <a:hlinkClick r:id="rId3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2244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97123"/>
            <a:ext cx="65694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Hoàng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Thông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-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Thế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Anh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3599" y="924580"/>
            <a:ext cx="50241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Wanna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be a star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71600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3052408"/>
              </p:ext>
            </p:extLst>
          </p:nvPr>
        </p:nvGraphicFramePr>
        <p:xfrm>
          <a:off x="1447800" y="1933131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33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629400" y="304800"/>
            <a:ext cx="2648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13CĐ-TM1</a:t>
            </a:r>
          </a:p>
        </p:txBody>
      </p:sp>
      <p:sp>
        <p:nvSpPr>
          <p:cNvPr id="10" name="Rectangle 9">
            <a:hlinkClick r:id="rId2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69889" y="1371600"/>
            <a:ext cx="13356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Song </a:t>
            </a:r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ca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14" name="Rectangle 13">
            <a:hlinkClick r:id="rId3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2244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5933" y="169414"/>
            <a:ext cx="47756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Thí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sinh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Đàm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Việt</a:t>
            </a:r>
            <a:r>
              <a:rPr lang="en-US" sz="4000" b="1" spc="5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4000" b="1" spc="50" dirty="0" err="1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Tuấn</a:t>
            </a:r>
            <a:endParaRPr lang="en-U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3302" y="924580"/>
            <a:ext cx="53447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Tiết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mục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dự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Hình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bóng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quê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nhà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799" y="1371600"/>
            <a:ext cx="1572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Thể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 </a:t>
            </a:r>
            <a:r>
              <a:rPr lang="en-US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loại</a:t>
            </a:r>
            <a:r>
              <a:rPr lang="en-US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Flamenco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6901637"/>
              </p:ext>
            </p:extLst>
          </p:nvPr>
        </p:nvGraphicFramePr>
        <p:xfrm>
          <a:off x="1219200" y="1877713"/>
          <a:ext cx="6229350" cy="2095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450"/>
                <a:gridCol w="2076450"/>
                <a:gridCol w="2076450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KHẢO 1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MAI HƯỜNG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GIÁM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KHẢO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C. HỒNG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TỔNG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UTM Alberta Heavy" pitchFamily="18" charset="0"/>
                        </a:rPr>
                        <a:t> ĐIỂM</a:t>
                      </a:r>
                      <a:endParaRPr lang="en-US" dirty="0">
                        <a:solidFill>
                          <a:schemeClr val="tx2">
                            <a:lumMod val="50000"/>
                          </a:schemeClr>
                        </a:solidFill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  <a:tr h="1181100"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17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18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berta Heavy" pitchFamily="18" charset="0"/>
                        </a:rPr>
                        <a:t>35</a:t>
                      </a:r>
                      <a:endParaRPr lang="en-US" sz="6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UTM Alberta Heavy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Rectangle 8">
            <a:hlinkClick r:id="rId2" action="ppaction://hlinkfile"/>
          </p:cNvPr>
          <p:cNvSpPr/>
          <p:nvPr/>
        </p:nvSpPr>
        <p:spPr>
          <a:xfrm>
            <a:off x="5181600" y="5638800"/>
            <a:ext cx="12137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NHẠC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163697" y="304800"/>
            <a:ext cx="23968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Lớp</a:t>
            </a:r>
            <a:r>
              <a:rPr lang="en-US" sz="2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Flamenco" pitchFamily="18" charset="0"/>
              </a:rPr>
              <a:t>: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14CĐ-Đ2</a:t>
            </a:r>
          </a:p>
        </p:txBody>
      </p:sp>
      <p:sp>
        <p:nvSpPr>
          <p:cNvPr id="10" name="Rectangle 9">
            <a:hlinkClick r:id="rId3" action="ppaction://hlinkpres?slideindex=1&amp;slidetitle="/>
          </p:cNvPr>
          <p:cNvSpPr/>
          <p:nvPr/>
        </p:nvSpPr>
        <p:spPr>
          <a:xfrm>
            <a:off x="6629400" y="5638800"/>
            <a:ext cx="23036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Cabaret" pitchFamily="18" charset="0"/>
              </a:rPr>
              <a:t>TRANG CHỦ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Cabare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88886" y="1371600"/>
            <a:ext cx="6976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Flamenco" pitchFamily="18" charset="0"/>
              </a:rPr>
              <a:t>sáo</a:t>
            </a:r>
            <a:endParaRPr lang="en-US" sz="2400" b="1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Flamenco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2244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972</Words>
  <Application>Microsoft Office PowerPoint</Application>
  <PresentationFormat>On-screen Show (4:3)</PresentationFormat>
  <Paragraphs>391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LE VAN CUONG</cp:lastModifiedBy>
  <cp:revision>43</cp:revision>
  <dcterms:created xsi:type="dcterms:W3CDTF">2006-08-16T00:00:00Z</dcterms:created>
  <dcterms:modified xsi:type="dcterms:W3CDTF">2016-04-02T09:00:28Z</dcterms:modified>
</cp:coreProperties>
</file>